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6T11:26:55.0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1 116,'35'-1,"-6"1,38 3,-57-2,0 1,-1 0,1 1,0 0,-1 0,0 1,14 8,1 3,2 0,29 14,-45-25,1 0,-1 0,1-1,0-1,0 0,15 1,80-3,-76-2,1 2,-1 1,49 8,-64-6,-1 0,1-1,-1 0,1-2,0 1,0-2,20-3,30-11,77-29,-129 39,14-4,0 2,1 0,1 2,-1 1,47-1,-24 6,32-1,-74-1,1-1,-1 1,0-1,0-1,0 0,15-6,5-4,1 2,1 1,43-9,-45 14,1 1,0 2,1 0,58 7,-69-2,-1 1,1 0,28 12,-31-9,1-2,0 0,0-1,26 3,-30-5,0 0,0 1,-1 1,1 0,21 11,27 7,-32-13,-11-3,-1-1,1-1,34 3,-44-7,1 0,0 1,0 0,-1 0,1 1,-1 0,1 1,-1 0,0 1,16 7,-13-3,0 0,1-2,0 0,0 0,0-1,1-1,0 0,0 0,22 1,-8-2,0 2,48 14,-51-11,0-2,0-1,46 4,43-11,48 3,-133 3,0 2,54 18,-32-8,-15-6,-20-4,1-1,-1-1,1-1,20 2,96 9,-78-7,61 0,-29-5,101-5,-175 1,0-1,0 0,0 0,-1-1,23-11,57-36,-73 39,12-4,1 2,1 0,0 3,39-10,-37 12,0-1,0-3,58-28,-72 29,0 1,1 1,40-13,-40 16,-1-2,-1-1,0 0,0-2,-1 0,19-17,-9 9,-21 15,1 0,0 0,-1 1,2 0,-1 1,0 0,1 0,-1 1,17-2,7 2,51 3,-39 1,-8 1,0 2,0 1,-1 2,0 2,42 16,73 19,-46-30,-37-7,60 4,217-8,-192-5,40 1,-164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6T11:27:00.2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1 221,'126'-2,"141"4,-176 11,7 0,-74-10,1 1,-1 1,1 1,-2 1,1 1,29 15,-12-8,1-2,50 10,-25-7,-50-12,-1 0,1-1,0-1,26 0,-38-2,-1 0,1-1,-1 1,1-1,-1-1,1 1,-1 0,0-1,7-3,-9 3,1 0,-1 0,0 0,0 0,0 0,0 0,0 0,0-1,0 1,-1-1,1 1,-1-1,0 0,0 1,0-1,1-4,-1 1,0 0,0 0,-1 0,1 0,-1 0,-1 0,1 0,-1 0,0 0,-1 0,-2-9,-4-4,-1 1,-11-21,0 3,-9-10,22 36,0 1,1-1,0 0,-7-19,7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6T11:27:52.5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0 142,'1'-2,"0"0,0 0,0 0,0 0,0 0,1 0,-1 1,1-1,-1 0,1 1,-1-1,1 1,3-2,12-13,-13 9,0 1,0 0,0 0,0 1,1-1,-1 1,1 0,0 1,1-1,-1 1,1 0,0 0,0 1,10-5,4 2,0 1,0 1,0 1,1 1,0 1,-1 0,32 4,148 31,-117-18,173 17,-222-30,-21 0,0-1,0 2,-1 0,1 0,15 9,15 4,72 29,-65-25,86 25,42 8,-66-18,-32-12,186 49,-101-34,-1 2,190 22,-323-58,2-3,-1 0,0-3,0 0,0-2,34-7,-35 3,1 2,51-3,66 8,-83 1,36 1,122-4,-203-1,0-1,-1 0,33-14,26-5,-55 16,44-18,7-2,-28 15,65-6,-41 7,80-9,282-2,-399 20,0-1,-1-2,1-1,-1-2,49-18,-62 19,62-14,-48 13,42-15,-55 16,0 1,0 1,0 1,0 1,1 1,35 1,-33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6T11:27:55.4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1,'416'0,"-391"2,0 0,0 2,0 1,37 13,27 5,-61-17,106 18,-64-12,-38-6,60 4,101-11,-170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5T08:18:14.1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22 571,'1'-4,"1"0,-1 1,0-1,1 1,0-1,0 1,0 0,0 0,0-1,1 1,-1 1,6-5,6-10,-9 10,9-13,28-29,-36 43,1-1,0 2,1-1,-1 1,1 0,0 0,17-6,239-70,-123 41,-35 1,-65 23,44-12,-18 15,1 3,104-2,-47 4,-42 0,-2-4,0-3,114-37,-44 8,-149 43,-1 1,1 0,-1-1,1 1,-1 0,1 0,-1 0,1 0,-1 0,1 0,-1 0,1 0,-1 1,1-1,-1 1,1-1,-1 1,1-1,-1 1,0 0,1 0,-1-1,0 1,0 0,0 0,1 1,-1-1,0 0,0 0,-1 0,1 1,1 2,1 3,-1 0,0 0,0 1,0-1,0 13,1 0,32 203,-33-218,1 10,-1-1,1 27,-3-37,0 0,0 1,-1-1,1 0,-1 0,0 0,-1 0,1 0,-1 0,1 0,-1 0,0 0,-1-1,-3 6,-1-2,-1 0,0 0,0-1,0 0,-1 0,0-1,-9 5,-73 26,61-25,-3 1,-83 29,100-37,0 0,-1-1,0 0,0-2,-19 0,32-1,-1-1,1 0,-1 0,1 0,0 0,-1-1,1 0,0 0,0 0,0-1,-6-4,-5-5,-20-23,4 5,-47-47,51 49,-58-48,49 50,-2 1,0 1,-2 3,-51-21,55 29,1 3,-2 0,-66-7,-113 4,148 10,-78-10,6 0,113 10,21 2,0 0,-1 0,1 1,0 0,-1 0,-6 1,12 0,-1-1,0 1,1 0,-1-1,1 1,-1 0,1 0,-1 0,1 0,-1 0,1 0,0 0,-1 1,1-1,0 0,0 1,0-1,0 1,0-1,1 1,-1-1,0 1,1 0,-1-1,1 1,-1 2,-13 93,11-84,1 0,1 0,0 0,1 1,0-1,1 0,1 0,0 0,0 0,2 0,-1 0,2 0,0-1,0 0,1 0,0 0,1-1,1 0,0 0,0-1,1 0,13 12,12 5,1-1,69 39,-90-59,0-1,1 0,0-1,0-1,0 0,0-1,1 0,-1-2,18 0,-15-1,0 2,0 0,0 1,0 1,0 0,18 7,-14-2,0-2,0 0,1-2,33 4,93-6,-133-2,-8 0,22-1,-1 1,1 2,43 8,-20-2,1-1,0-3,80-5,-63 0,-47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5T08:42:41.0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278 0,'0'334,"-1"-318,-1 1,-1 0,-5 22,3-20,-4 39,8-43,-1-1,-1 1,0 0,-1-1,-1 0,-11 24,11-22,0-1,0 1,2 0,0 0,-1 19,-5 28,0-1,2 0,4 1,5 83,0-36,-1-41,-3 82,-12-65,9-58,-4 51,9 198,1-260,1 0,1-1,5 23,-3-19,4 37,-7 166,-3-115,-1-92,0 1,0-1,-2 1,0-1,-10 26,7-22,1 0,-6 36,-2 26,7-45,-3 65,9 253,3-157,-4-178,0 1,-8 34,-2 14,-4 24,2-20,2-9,7-45,1 1,1 0,1 0,1 29,1-46,0-1,0 0,0 1,1-1,-1 0,1 0,0 1,-1-1,1 0,0 0,0 0,1 0,-1 0,0 0,1 0,-1-1,1 1,-1 0,1-1,0 1,0-1,0 1,0-1,0 0,2 1,4 1,0-1,0 0,0-1,0 0,14 1,14 2,-32-3,0 0,1-1,-1 1,1-1,-1 1,1-1,-1-1,0 1,1 0,-1-1,1 0,-1 0,0-1,0 1,0-1,1 0,-2 0,1 0,0 0,5-5,7-6,0 1,1 1,0 1,1 0,0 1,0 1,1 1,38-10,-45 14,-1 1,1 1,-1 0,1 1,-1 0,1 1,-1 0,1 0,-1 1,0 1,1 0,-1 1,12 5,-1 3,-1-2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958B5-B0AC-480F-8C9E-E98D2BAEB3A7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E1352-E3BA-4FFA-BEB4-13D44C22D9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943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8764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395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735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456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884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29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210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741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881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5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7842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E1352-E3BA-4FFA-BEB4-13D44C22D98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819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FAC91-6AE3-0D2B-A7B8-50BB85BE2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9C0EADD-CF60-FE94-61A4-C71CAB22E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37DCA2-68B5-C1E3-10F2-1E0683FA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9B5C23-C0B7-11D0-231E-0ECC0F2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4D3A5F-6CD8-346D-18F8-205E39B0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17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380CC-A7A0-7E88-E183-861F1C99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595717A-5445-ED53-21E9-29F000BA6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87E4F0-74F9-EDA9-12B0-0E03B8FC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B610D8-702B-700E-539F-370EB202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D71393-B3AA-CFDB-52E5-33D7C91E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073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257C131-C39A-63A5-B829-E6A44E3B1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704CF1C-EEC7-FA57-1080-7FF291EBD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65DBC9-3296-3B31-7415-0F8B3D06A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04978C-0C57-9412-63CF-AFA5C5EA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430927-DA47-4D4E-294B-C2893B16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52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89E32-A36D-2693-E07A-3DB7ED42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A1DB61-F048-B098-AD55-EB73B6030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493726-653D-B194-71AC-05B6BF49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5BBDF9-A8B0-E0FC-DE2C-F68B40EC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39DDBE-8100-70B7-2790-35595891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370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25D2F-B0EC-C4BB-12D3-1DA8CEB9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826847-982A-67A3-3C50-9671E56D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1734D5-D108-E703-92D9-32D0AAB6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7E5ED8-7679-3B86-7EA6-22551109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865B4D-8F4E-A0EC-B707-6A3E6FA0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612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E81A9-9F59-A664-2606-EABB4651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26CF8C-13C2-BC25-229B-0081AA0A7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63BBCD6-43D0-256A-1C00-DD54248FE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B45D2B-955F-1D15-6CCD-C31DA2EE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D3233E-B754-8C93-3C45-178E4F8E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119976-8427-B002-5AD9-0BFB33B4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34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AA3BF-9ABA-A84C-FD01-9BBA2202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901E0A3-CA53-4475-B496-B37600ACA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CD4B7C2-CDB4-6C11-C6B3-D55E6855A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F205ACF-8F0D-41C1-FFDA-1C52A0482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9826EBD-92BA-60B5-B384-22697A2BD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582353A-84EE-4C83-2A84-5674C4EA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C9E81D-215B-F69C-8F85-97160DC3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271246D-FF8F-DED9-7F4E-43D62309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934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4B997-2A8D-0E9B-1EB9-26591144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1B30470-0A18-2138-7B9B-EBCA8036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7ECA582-144D-64C8-4B52-9F7E1C5E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7C92FDD-1079-DFA7-06B5-E406DF3E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887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9001164-9EFA-D44B-AAB2-68B4A069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488C8E-4C7C-28E8-ADEA-49DE4DC5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636CB46-39E4-4F24-CEBA-E132E3BF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554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258B-4E93-53BD-5620-DB582E8A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3288D3-C4DD-FA68-5BD0-F8E19ED2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2E343E7-9F7F-6B46-9B07-5482AC104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7C5E3C6-CD01-4413-6A39-D08949BC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19C3B8B-5799-1438-63D1-C193F958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B6C303B-1DDD-3D62-AB93-300F484F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97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5013C-418C-F2B5-59EC-2AA17B85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5BA2C86-74D0-2D52-3101-5F805FFF5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D22C07C-AB43-9677-5C98-75C22DCC8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2BCAAFB-F0CB-9166-C285-94596862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00884D-4C9E-0E80-A253-64F23D96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C76BA56-D009-8BB0-23DB-0795E28A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98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CD4C51C-84BE-4A3B-57C6-70681E29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7FE63E-4CED-5FFF-FBA2-04B014B93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927D06-6117-285D-67B2-DB0B51404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45FE-2FCC-489C-A772-316FB1DE0CF1}" type="datetimeFigureOut">
              <a:rPr lang="da-DK" smtClean="0"/>
              <a:t>04-01-2023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B60B072-96AC-E647-8F62-808AF20D5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C9F541-1F84-DE06-92CB-3F9D24A62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DF16-A32E-44FD-B002-382B6C1473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15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60.png"/><Relationship Id="rId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0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122270-F5D0-6BA1-036E-AB07C3BE9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da-DK" sz="4800" dirty="0">
                <a:solidFill>
                  <a:srgbClr val="FFFFFF"/>
                </a:solidFill>
              </a:rPr>
              <a:t>Undervisningsmiljøvurdering 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62D9DF4-9912-FAA1-39BD-010AC013B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da-DK" dirty="0"/>
              <a:t>Sygeplejerskeuddannelsen Bhsund </a:t>
            </a:r>
            <a:endParaRPr lang="da-DK"/>
          </a:p>
          <a:p>
            <a:pPr algn="l"/>
            <a:r>
              <a:rPr lang="da-DK" dirty="0"/>
              <a:t>2021, opdateret marts 2022</a:t>
            </a:r>
            <a:endParaRPr lang="da-DK"/>
          </a:p>
          <a:p>
            <a:pPr algn="l"/>
            <a:r>
              <a:rPr lang="da-DK" dirty="0"/>
              <a:t>Læringsbarometer UFM</a:t>
            </a: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C42AEC0-8E66-6E40-A277-C20B84D4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366" y="5581517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C65B273-42F6-5267-BC6D-D0A177D7D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91" t="15507" r="19946" b="11304"/>
          <a:stretch/>
        </p:blipFill>
        <p:spPr>
          <a:xfrm>
            <a:off x="864704" y="159026"/>
            <a:ext cx="10396331" cy="674731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0B9844D-091D-1032-39CC-5A386A202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7853" y="5686950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5D97EEF-E3D5-A8EA-8707-75260AB7A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00" t="14630" r="19473" b="8503"/>
          <a:stretch/>
        </p:blipFill>
        <p:spPr>
          <a:xfrm>
            <a:off x="327991" y="308114"/>
            <a:ext cx="11936896" cy="654988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11F8405F-BC23-BB9D-49CC-83F928759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76" y="5522622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01F264-A9A1-2598-8C6E-80525D45D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0" t="14349" r="24103" b="9130"/>
          <a:stretch/>
        </p:blipFill>
        <p:spPr>
          <a:xfrm>
            <a:off x="0" y="-24236"/>
            <a:ext cx="11777870" cy="69454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0ED4C52A-3B66-EA04-9771-83C24B2FE72E}"/>
                  </a:ext>
                </a:extLst>
              </p14:cNvPr>
              <p14:cNvContentPartPr/>
              <p14:nvPr/>
            </p14:nvContentPartPr>
            <p14:xfrm>
              <a:off x="466623" y="3329170"/>
              <a:ext cx="228960" cy="144648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0ED4C52A-3B66-EA04-9771-83C24B2FE7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983" y="3221170"/>
                <a:ext cx="336600" cy="16621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lede 1">
            <a:extLst>
              <a:ext uri="{FF2B5EF4-FFF2-40B4-BE49-F238E27FC236}">
                <a16:creationId xmlns:a16="http://schemas.microsoft.com/office/drawing/2014/main" id="{5DF5267F-9F86-BD0D-6431-D55E39184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6013" y="5767788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3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9A3781-7D07-C918-02B5-129215B7B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33" t="14370" r="19252" b="21672"/>
          <a:stretch/>
        </p:blipFill>
        <p:spPr>
          <a:xfrm>
            <a:off x="1249017" y="128899"/>
            <a:ext cx="10038080" cy="6600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2BEA2A2A-A3C6-A3FF-1E0B-84C18F002AB0}"/>
                  </a:ext>
                </a:extLst>
              </p14:cNvPr>
              <p14:cNvContentPartPr/>
              <p14:nvPr/>
            </p14:nvContentPartPr>
            <p14:xfrm>
              <a:off x="1728783" y="5842111"/>
              <a:ext cx="2427120" cy="16200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2BEA2A2A-A3C6-A3FF-1E0B-84C18F002A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5143" y="5734111"/>
                <a:ext cx="25347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D21279BF-FE9A-C8EA-5C95-5E2A7B4C4F3D}"/>
                  </a:ext>
                </a:extLst>
              </p14:cNvPr>
              <p14:cNvContentPartPr/>
              <p14:nvPr/>
            </p14:nvContentPartPr>
            <p14:xfrm>
              <a:off x="5843943" y="5814391"/>
              <a:ext cx="438480" cy="13896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D21279BF-FE9A-C8EA-5C95-5E2A7B4C4F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0303" y="5706391"/>
                <a:ext cx="54612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C1863EED-496E-473B-0E84-C01C5B2A37CD}"/>
                  </a:ext>
                </a:extLst>
              </p14:cNvPr>
              <p14:cNvContentPartPr/>
              <p14:nvPr/>
            </p14:nvContentPartPr>
            <p14:xfrm>
              <a:off x="1749303" y="6061351"/>
              <a:ext cx="1956960" cy="21168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C1863EED-496E-473B-0E84-C01C5B2A37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5303" y="5953351"/>
                <a:ext cx="20646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CCCD0C70-7091-7CFC-C816-EDE16061FCC6}"/>
                  </a:ext>
                </a:extLst>
              </p14:cNvPr>
              <p14:cNvContentPartPr/>
              <p14:nvPr/>
            </p14:nvContentPartPr>
            <p14:xfrm>
              <a:off x="5863743" y="6131911"/>
              <a:ext cx="446760" cy="4068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CCCD0C70-7091-7CFC-C816-EDE16061FC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10103" y="6024271"/>
                <a:ext cx="554400" cy="25632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Billede 10">
            <a:extLst>
              <a:ext uri="{FF2B5EF4-FFF2-40B4-BE49-F238E27FC236}">
                <a16:creationId xmlns:a16="http://schemas.microsoft.com/office/drawing/2014/main" id="{EBC30B20-D06A-ACBA-EB4A-6BF3343E36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01830" y="5555339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9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1047D22-F75F-8412-7EF1-FE90C693D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4" t="13926" r="23584" b="25333"/>
          <a:stretch/>
        </p:blipFill>
        <p:spPr>
          <a:xfrm>
            <a:off x="1239520" y="92443"/>
            <a:ext cx="9977120" cy="6673114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32D48370-0EE5-35AE-D718-AC328B6D4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373" y="5422348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0D9D4FF-0A6A-A535-8C49-423F691C6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50" t="14222" r="19167" b="28000"/>
          <a:stretch/>
        </p:blipFill>
        <p:spPr>
          <a:xfrm>
            <a:off x="944880" y="276716"/>
            <a:ext cx="10385490" cy="629913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E485D110-F429-97FA-ACB5-95E19ECA0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587" y="5341068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2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CF5E8C-D1C2-5FDA-B7B5-0240D1A81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3" t="14667" r="22000" b="37333"/>
          <a:stretch/>
        </p:blipFill>
        <p:spPr>
          <a:xfrm>
            <a:off x="425511" y="502920"/>
            <a:ext cx="11144391" cy="585216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7D2BF0AA-7C8B-7E7F-E81F-1E83236D0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933" y="5483308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4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798CB56-69F6-6282-DB30-D01154E0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7" t="14074" r="19917" b="37333"/>
          <a:stretch/>
        </p:blipFill>
        <p:spPr>
          <a:xfrm>
            <a:off x="694407" y="371012"/>
            <a:ext cx="11218281" cy="574040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2F0D24ED-5DCC-1956-6BDA-392DEFC2D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133" y="5320748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D7CE1B3-C134-1CCE-A99A-AE4BA83C8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3" t="14370" r="22834" b="41629"/>
          <a:stretch/>
        </p:blipFill>
        <p:spPr>
          <a:xfrm>
            <a:off x="287181" y="284481"/>
            <a:ext cx="11765313" cy="57566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B31E1C51-A4F3-EA2D-4FCE-B7BC061EC27A}"/>
                  </a:ext>
                </a:extLst>
              </p14:cNvPr>
              <p14:cNvContentPartPr/>
              <p14:nvPr/>
            </p14:nvContentPartPr>
            <p14:xfrm>
              <a:off x="9237720" y="2994320"/>
              <a:ext cx="709200" cy="2775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B31E1C51-A4F3-EA2D-4FCE-B7BC061EC2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4080" y="2886680"/>
                <a:ext cx="816840" cy="4932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lede 1">
            <a:extLst>
              <a:ext uri="{FF2B5EF4-FFF2-40B4-BE49-F238E27FC236}">
                <a16:creationId xmlns:a16="http://schemas.microsoft.com/office/drawing/2014/main" id="{9F580F57-7254-3BC1-908F-E4D0978E0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2893" y="5029125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3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13ACC32-AD9A-11BB-338C-C2F964878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94" t="14348" r="30788" b="41304"/>
          <a:stretch/>
        </p:blipFill>
        <p:spPr>
          <a:xfrm>
            <a:off x="854765" y="377686"/>
            <a:ext cx="10453885" cy="6104749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8937B737-C7AF-D602-548D-3C78889AE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173" y="5656028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0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7606D8B-C908-C9FE-EA27-71CB19DA8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13" t="14349" r="19456" b="9130"/>
          <a:stretch/>
        </p:blipFill>
        <p:spPr>
          <a:xfrm>
            <a:off x="785191" y="-19758"/>
            <a:ext cx="10296939" cy="6947332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BA3CFF0A-CC71-3B5A-B995-CD0A6CE9B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373" y="5584908"/>
            <a:ext cx="117053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5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22</Words>
  <Application>Microsoft Office PowerPoint</Application>
  <PresentationFormat>Widescreen</PresentationFormat>
  <Paragraphs>16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Undervisningsmiljøvurdering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Undervisningsmiljøvurdering</dc:title>
  <dc:creator>Bonnie Gudbergsen</dc:creator>
  <cp:lastModifiedBy>Marie Hedemark</cp:lastModifiedBy>
  <cp:revision>2</cp:revision>
  <cp:lastPrinted>2022-11-06T13:57:05Z</cp:lastPrinted>
  <dcterms:created xsi:type="dcterms:W3CDTF">2022-11-05T07:59:42Z</dcterms:created>
  <dcterms:modified xsi:type="dcterms:W3CDTF">2023-01-04T06:44:12Z</dcterms:modified>
</cp:coreProperties>
</file>