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9" r:id="rId2"/>
    <p:sldId id="260" r:id="rId3"/>
    <p:sldId id="262" r:id="rId4"/>
    <p:sldId id="257" r:id="rId5"/>
    <p:sldId id="261" r:id="rId6"/>
    <p:sldId id="258" r:id="rId7"/>
    <p:sldId id="263" r:id="rId8"/>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10AA11-4568-4572-AB52-A33B5C3A0992}" v="26" dt="2019-05-12T11:38:51.7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nnie Gudbergsen" userId="24f3eb87-0beb-46cf-b863-d8988f51735c" providerId="ADAL" clId="{2010AA11-4568-4572-AB52-A33B5C3A0992}"/>
    <pc:docChg chg="custSel modSld">
      <pc:chgData name="Bonnie Gudbergsen" userId="24f3eb87-0beb-46cf-b863-d8988f51735c" providerId="ADAL" clId="{2010AA11-4568-4572-AB52-A33B5C3A0992}" dt="2019-05-12T11:39:04.963" v="73" actId="20577"/>
      <pc:docMkLst>
        <pc:docMk/>
      </pc:docMkLst>
      <pc:sldChg chg="modSp">
        <pc:chgData name="Bonnie Gudbergsen" userId="24f3eb87-0beb-46cf-b863-d8988f51735c" providerId="ADAL" clId="{2010AA11-4568-4572-AB52-A33B5C3A0992}" dt="2019-05-10T15:27:35.192" v="13" actId="20577"/>
        <pc:sldMkLst>
          <pc:docMk/>
          <pc:sldMk cId="2692436212" sldId="260"/>
        </pc:sldMkLst>
        <pc:spChg chg="mod">
          <ac:chgData name="Bonnie Gudbergsen" userId="24f3eb87-0beb-46cf-b863-d8988f51735c" providerId="ADAL" clId="{2010AA11-4568-4572-AB52-A33B5C3A0992}" dt="2019-05-10T15:27:35.192" v="13" actId="20577"/>
          <ac:spMkLst>
            <pc:docMk/>
            <pc:sldMk cId="2692436212" sldId="260"/>
            <ac:spMk id="3" creationId="{72DD79E4-F2BA-496E-853A-3FE347ECC6A5}"/>
          </ac:spMkLst>
        </pc:spChg>
      </pc:sldChg>
      <pc:sldChg chg="modSp">
        <pc:chgData name="Bonnie Gudbergsen" userId="24f3eb87-0beb-46cf-b863-d8988f51735c" providerId="ADAL" clId="{2010AA11-4568-4572-AB52-A33B5C3A0992}" dt="2019-05-12T11:39:04.963" v="73" actId="20577"/>
        <pc:sldMkLst>
          <pc:docMk/>
          <pc:sldMk cId="1603223598" sldId="261"/>
        </pc:sldMkLst>
        <pc:spChg chg="mod">
          <ac:chgData name="Bonnie Gudbergsen" userId="24f3eb87-0beb-46cf-b863-d8988f51735c" providerId="ADAL" clId="{2010AA11-4568-4572-AB52-A33B5C3A0992}" dt="2019-05-12T11:38:51.821" v="16" actId="27636"/>
          <ac:spMkLst>
            <pc:docMk/>
            <pc:sldMk cId="1603223598" sldId="261"/>
            <ac:spMk id="2" creationId="{428C8CED-AE90-4BD9-BE26-5198265E560D}"/>
          </ac:spMkLst>
        </pc:spChg>
        <pc:spChg chg="mod">
          <ac:chgData name="Bonnie Gudbergsen" userId="24f3eb87-0beb-46cf-b863-d8988f51735c" providerId="ADAL" clId="{2010AA11-4568-4572-AB52-A33B5C3A0992}" dt="2019-05-12T11:39:04.963" v="73" actId="20577"/>
          <ac:spMkLst>
            <pc:docMk/>
            <pc:sldMk cId="1603223598" sldId="261"/>
            <ac:spMk id="3" creationId="{8C494191-1800-40E3-B5AD-EED0C1E882EF}"/>
          </ac:spMkLst>
        </pc:spChg>
      </pc:sldChg>
      <pc:sldChg chg="modSp">
        <pc:chgData name="Bonnie Gudbergsen" userId="24f3eb87-0beb-46cf-b863-d8988f51735c" providerId="ADAL" clId="{2010AA11-4568-4572-AB52-A33B5C3A0992}" dt="2019-05-10T10:43:09.396" v="0" actId="14100"/>
        <pc:sldMkLst>
          <pc:docMk/>
          <pc:sldMk cId="898941954" sldId="263"/>
        </pc:sldMkLst>
        <pc:picChg chg="mod">
          <ac:chgData name="Bonnie Gudbergsen" userId="24f3eb87-0beb-46cf-b863-d8988f51735c" providerId="ADAL" clId="{2010AA11-4568-4572-AB52-A33B5C3A0992}" dt="2019-05-10T10:43:09.396" v="0" actId="14100"/>
          <ac:picMkLst>
            <pc:docMk/>
            <pc:sldMk cId="898941954" sldId="263"/>
            <ac:picMk id="4" creationId="{7BB57798-B79B-45F7-8FA2-78765943E17E}"/>
          </ac:picMkLst>
        </pc:picChg>
      </pc:sldChg>
    </pc:docChg>
  </pc:docChgLst>
  <pc:docChgLst>
    <pc:chgData name="Bonnie Gudbergsen" userId="24f3eb87-0beb-46cf-b863-d8988f51735c" providerId="ADAL" clId="{925BC281-89AC-4E09-8005-E50E0121DDA0}"/>
    <pc:docChg chg="undo custSel addSld delSld modSld sldOrd">
      <pc:chgData name="Bonnie Gudbergsen" userId="24f3eb87-0beb-46cf-b863-d8988f51735c" providerId="ADAL" clId="{925BC281-89AC-4E09-8005-E50E0121DDA0}" dt="2019-05-02T09:49:13.703" v="2147" actId="26606"/>
      <pc:docMkLst>
        <pc:docMk/>
      </pc:docMkLst>
      <pc:sldChg chg="modSp ord">
        <pc:chgData name="Bonnie Gudbergsen" userId="24f3eb87-0beb-46cf-b863-d8988f51735c" providerId="ADAL" clId="{925BC281-89AC-4E09-8005-E50E0121DDA0}" dt="2019-05-01T17:36:53.930" v="333"/>
        <pc:sldMkLst>
          <pc:docMk/>
          <pc:sldMk cId="3216740077" sldId="257"/>
        </pc:sldMkLst>
        <pc:graphicFrameChg chg="mod modGraphic">
          <ac:chgData name="Bonnie Gudbergsen" userId="24f3eb87-0beb-46cf-b863-d8988f51735c" providerId="ADAL" clId="{925BC281-89AC-4E09-8005-E50E0121DDA0}" dt="2019-05-01T16:58:05.836" v="177" actId="20577"/>
          <ac:graphicFrameMkLst>
            <pc:docMk/>
            <pc:sldMk cId="3216740077" sldId="257"/>
            <ac:graphicFrameMk id="4" creationId="{D84C7F76-89E4-4B57-8DE0-43C3CB921904}"/>
          </ac:graphicFrameMkLst>
        </pc:graphicFrameChg>
      </pc:sldChg>
      <pc:sldChg chg="addSp delSp modSp add">
        <pc:chgData name="Bonnie Gudbergsen" userId="24f3eb87-0beb-46cf-b863-d8988f51735c" providerId="ADAL" clId="{925BC281-89AC-4E09-8005-E50E0121DDA0}" dt="2019-05-02T09:47:20.967" v="2134" actId="478"/>
        <pc:sldMkLst>
          <pc:docMk/>
          <pc:sldMk cId="4266159621" sldId="258"/>
        </pc:sldMkLst>
        <pc:spChg chg="add del mod">
          <ac:chgData name="Bonnie Gudbergsen" userId="24f3eb87-0beb-46cf-b863-d8988f51735c" providerId="ADAL" clId="{925BC281-89AC-4E09-8005-E50E0121DDA0}" dt="2019-05-02T09:47:20.967" v="2134" actId="478"/>
          <ac:spMkLst>
            <pc:docMk/>
            <pc:sldMk cId="4266159621" sldId="258"/>
            <ac:spMk id="2" creationId="{2F45F36E-4CAE-409C-B592-2E9C4C7237C8}"/>
          </ac:spMkLst>
        </pc:spChg>
        <pc:spChg chg="mod">
          <ac:chgData name="Bonnie Gudbergsen" userId="24f3eb87-0beb-46cf-b863-d8988f51735c" providerId="ADAL" clId="{925BC281-89AC-4E09-8005-E50E0121DDA0}" dt="2019-05-01T16:53:24.093" v="104" actId="20577"/>
          <ac:spMkLst>
            <pc:docMk/>
            <pc:sldMk cId="4266159621" sldId="258"/>
            <ac:spMk id="3" creationId="{58FAB85D-82E4-4259-977C-E296B3B4B142}"/>
          </ac:spMkLst>
        </pc:spChg>
        <pc:spChg chg="add del mod">
          <ac:chgData name="Bonnie Gudbergsen" userId="24f3eb87-0beb-46cf-b863-d8988f51735c" providerId="ADAL" clId="{925BC281-89AC-4E09-8005-E50E0121DDA0}" dt="2019-05-02T09:47:20.967" v="2134" actId="478"/>
          <ac:spMkLst>
            <pc:docMk/>
            <pc:sldMk cId="4266159621" sldId="258"/>
            <ac:spMk id="5" creationId="{E5051809-6DA4-4794-8C75-C1F09B17C02F}"/>
          </ac:spMkLst>
        </pc:spChg>
      </pc:sldChg>
      <pc:sldChg chg="modSp add ord">
        <pc:chgData name="Bonnie Gudbergsen" userId="24f3eb87-0beb-46cf-b863-d8988f51735c" providerId="ADAL" clId="{925BC281-89AC-4E09-8005-E50E0121DDA0}" dt="2019-05-02T09:48:06.811" v="2135" actId="27636"/>
        <pc:sldMkLst>
          <pc:docMk/>
          <pc:sldMk cId="1601512059" sldId="259"/>
        </pc:sldMkLst>
        <pc:spChg chg="mod">
          <ac:chgData name="Bonnie Gudbergsen" userId="24f3eb87-0beb-46cf-b863-d8988f51735c" providerId="ADAL" clId="{925BC281-89AC-4E09-8005-E50E0121DDA0}" dt="2019-05-01T16:56:12.303" v="129" actId="14100"/>
          <ac:spMkLst>
            <pc:docMk/>
            <pc:sldMk cId="1601512059" sldId="259"/>
            <ac:spMk id="2" creationId="{6F9A346A-F3CD-4641-9D1D-1E82BBED2CAA}"/>
          </ac:spMkLst>
        </pc:spChg>
        <pc:spChg chg="mod">
          <ac:chgData name="Bonnie Gudbergsen" userId="24f3eb87-0beb-46cf-b863-d8988f51735c" providerId="ADAL" clId="{925BC281-89AC-4E09-8005-E50E0121DDA0}" dt="2019-05-02T09:48:06.811" v="2135" actId="27636"/>
          <ac:spMkLst>
            <pc:docMk/>
            <pc:sldMk cId="1601512059" sldId="259"/>
            <ac:spMk id="3" creationId="{13206714-8ADE-4147-B705-0E5ED27FAD15}"/>
          </ac:spMkLst>
        </pc:spChg>
      </pc:sldChg>
      <pc:sldChg chg="modSp add">
        <pc:chgData name="Bonnie Gudbergsen" userId="24f3eb87-0beb-46cf-b863-d8988f51735c" providerId="ADAL" clId="{925BC281-89AC-4E09-8005-E50E0121DDA0}" dt="2019-05-02T08:17:02.754" v="1184" actId="20577"/>
        <pc:sldMkLst>
          <pc:docMk/>
          <pc:sldMk cId="2692436212" sldId="260"/>
        </pc:sldMkLst>
        <pc:spChg chg="mod">
          <ac:chgData name="Bonnie Gudbergsen" userId="24f3eb87-0beb-46cf-b863-d8988f51735c" providerId="ADAL" clId="{925BC281-89AC-4E09-8005-E50E0121DDA0}" dt="2019-05-02T08:15:45.734" v="1127" actId="20577"/>
          <ac:spMkLst>
            <pc:docMk/>
            <pc:sldMk cId="2692436212" sldId="260"/>
            <ac:spMk id="2" creationId="{C4B4A476-D984-48F5-918A-ABA553C7FB69}"/>
          </ac:spMkLst>
        </pc:spChg>
        <pc:spChg chg="mod">
          <ac:chgData name="Bonnie Gudbergsen" userId="24f3eb87-0beb-46cf-b863-d8988f51735c" providerId="ADAL" clId="{925BC281-89AC-4E09-8005-E50E0121DDA0}" dt="2019-05-02T08:17:02.754" v="1184" actId="20577"/>
          <ac:spMkLst>
            <pc:docMk/>
            <pc:sldMk cId="2692436212" sldId="260"/>
            <ac:spMk id="3" creationId="{72DD79E4-F2BA-496E-853A-3FE347ECC6A5}"/>
          </ac:spMkLst>
        </pc:spChg>
      </pc:sldChg>
      <pc:sldChg chg="modSp add">
        <pc:chgData name="Bonnie Gudbergsen" userId="24f3eb87-0beb-46cf-b863-d8988f51735c" providerId="ADAL" clId="{925BC281-89AC-4E09-8005-E50E0121DDA0}" dt="2019-05-01T17:52:49.763" v="412" actId="207"/>
        <pc:sldMkLst>
          <pc:docMk/>
          <pc:sldMk cId="1603223598" sldId="261"/>
        </pc:sldMkLst>
        <pc:spChg chg="mod">
          <ac:chgData name="Bonnie Gudbergsen" userId="24f3eb87-0beb-46cf-b863-d8988f51735c" providerId="ADAL" clId="{925BC281-89AC-4E09-8005-E50E0121DDA0}" dt="2019-05-01T17:52:49.763" v="412" actId="207"/>
          <ac:spMkLst>
            <pc:docMk/>
            <pc:sldMk cId="1603223598" sldId="261"/>
            <ac:spMk id="3" creationId="{8C494191-1800-40E3-B5AD-EED0C1E882EF}"/>
          </ac:spMkLst>
        </pc:spChg>
      </pc:sldChg>
      <pc:sldChg chg="modSp add">
        <pc:chgData name="Bonnie Gudbergsen" userId="24f3eb87-0beb-46cf-b863-d8988f51735c" providerId="ADAL" clId="{925BC281-89AC-4E09-8005-E50E0121DDA0}" dt="2019-05-02T08:55:28.809" v="2109" actId="20577"/>
        <pc:sldMkLst>
          <pc:docMk/>
          <pc:sldMk cId="4236311981" sldId="262"/>
        </pc:sldMkLst>
        <pc:spChg chg="mod">
          <ac:chgData name="Bonnie Gudbergsen" userId="24f3eb87-0beb-46cf-b863-d8988f51735c" providerId="ADAL" clId="{925BC281-89AC-4E09-8005-E50E0121DDA0}" dt="2019-05-02T08:43:53.967" v="1200" actId="14100"/>
          <ac:spMkLst>
            <pc:docMk/>
            <pc:sldMk cId="4236311981" sldId="262"/>
            <ac:spMk id="2" creationId="{8D424224-95DB-4359-93EA-7309BA96C9F9}"/>
          </ac:spMkLst>
        </pc:spChg>
        <pc:spChg chg="mod">
          <ac:chgData name="Bonnie Gudbergsen" userId="24f3eb87-0beb-46cf-b863-d8988f51735c" providerId="ADAL" clId="{925BC281-89AC-4E09-8005-E50E0121DDA0}" dt="2019-05-02T08:55:28.809" v="2109" actId="20577"/>
          <ac:spMkLst>
            <pc:docMk/>
            <pc:sldMk cId="4236311981" sldId="262"/>
            <ac:spMk id="3" creationId="{C97195C5-B68E-41F5-A5CA-EB7598DB8D93}"/>
          </ac:spMkLst>
        </pc:spChg>
      </pc:sldChg>
      <pc:sldChg chg="addSp delSp modSp add mod setBg">
        <pc:chgData name="Bonnie Gudbergsen" userId="24f3eb87-0beb-46cf-b863-d8988f51735c" providerId="ADAL" clId="{925BC281-89AC-4E09-8005-E50E0121DDA0}" dt="2019-05-02T09:49:13.703" v="2147" actId="26606"/>
        <pc:sldMkLst>
          <pc:docMk/>
          <pc:sldMk cId="898941954" sldId="263"/>
        </pc:sldMkLst>
        <pc:spChg chg="del mod ord">
          <ac:chgData name="Bonnie Gudbergsen" userId="24f3eb87-0beb-46cf-b863-d8988f51735c" providerId="ADAL" clId="{925BC281-89AC-4E09-8005-E50E0121DDA0}" dt="2019-05-02T09:49:07.090" v="2146" actId="478"/>
          <ac:spMkLst>
            <pc:docMk/>
            <pc:sldMk cId="898941954" sldId="263"/>
            <ac:spMk id="2" creationId="{03FADB74-EB50-4AD5-B86E-7A1E7F3D2BE7}"/>
          </ac:spMkLst>
        </pc:spChg>
        <pc:spChg chg="del">
          <ac:chgData name="Bonnie Gudbergsen" userId="24f3eb87-0beb-46cf-b863-d8988f51735c" providerId="ADAL" clId="{925BC281-89AC-4E09-8005-E50E0121DDA0}" dt="2019-05-02T09:48:33.869" v="2137"/>
          <ac:spMkLst>
            <pc:docMk/>
            <pc:sldMk cId="898941954" sldId="263"/>
            <ac:spMk id="3" creationId="{266B571B-2669-4DEC-A40E-8507F1C2A5AF}"/>
          </ac:spMkLst>
        </pc:spChg>
        <pc:spChg chg="add">
          <ac:chgData name="Bonnie Gudbergsen" userId="24f3eb87-0beb-46cf-b863-d8988f51735c" providerId="ADAL" clId="{925BC281-89AC-4E09-8005-E50E0121DDA0}" dt="2019-05-02T09:49:13.703" v="2147" actId="26606"/>
          <ac:spMkLst>
            <pc:docMk/>
            <pc:sldMk cId="898941954" sldId="263"/>
            <ac:spMk id="9" creationId="{32BC26D8-82FB-445E-AA49-62A77D7C1EE0}"/>
          </ac:spMkLst>
        </pc:spChg>
        <pc:spChg chg="add">
          <ac:chgData name="Bonnie Gudbergsen" userId="24f3eb87-0beb-46cf-b863-d8988f51735c" providerId="ADAL" clId="{925BC281-89AC-4E09-8005-E50E0121DDA0}" dt="2019-05-02T09:49:13.703" v="2147" actId="26606"/>
          <ac:spMkLst>
            <pc:docMk/>
            <pc:sldMk cId="898941954" sldId="263"/>
            <ac:spMk id="11" creationId="{CB44330D-EA18-4254-AA95-EB49948539B8}"/>
          </ac:spMkLst>
        </pc:spChg>
        <pc:picChg chg="add mod">
          <ac:chgData name="Bonnie Gudbergsen" userId="24f3eb87-0beb-46cf-b863-d8988f51735c" providerId="ADAL" clId="{925BC281-89AC-4E09-8005-E50E0121DDA0}" dt="2019-05-02T09:49:13.703" v="2147" actId="26606"/>
          <ac:picMkLst>
            <pc:docMk/>
            <pc:sldMk cId="898941954" sldId="263"/>
            <ac:picMk id="4" creationId="{7BB57798-B79B-45F7-8FA2-78765943E17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DCB4AD-7DBF-49BA-97FD-1BEFB4B173DA}"/>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2A06FFA8-E45F-498F-85D2-812C68EC63A2}"/>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05986166-2CFB-448A-9C4E-899A8424F2D1}"/>
              </a:ext>
            </a:extLst>
          </p:cNvPr>
          <p:cNvSpPr>
            <a:spLocks noGrp="1"/>
          </p:cNvSpPr>
          <p:nvPr>
            <p:ph type="dt" sz="half" idx="10"/>
          </p:nvPr>
        </p:nvSpPr>
        <p:spPr/>
        <p:txBody>
          <a:bodyPr/>
          <a:lstStyle/>
          <a:p>
            <a:fld id="{0DD275F8-28ED-4CEA-A192-B033762C68DD}" type="datetimeFigureOut">
              <a:rPr lang="da-DK" smtClean="0"/>
              <a:t>06-06-2023</a:t>
            </a:fld>
            <a:endParaRPr lang="da-DK"/>
          </a:p>
        </p:txBody>
      </p:sp>
      <p:sp>
        <p:nvSpPr>
          <p:cNvPr id="5" name="Pladsholder til sidefod 4">
            <a:extLst>
              <a:ext uri="{FF2B5EF4-FFF2-40B4-BE49-F238E27FC236}">
                <a16:creationId xmlns:a16="http://schemas.microsoft.com/office/drawing/2014/main" id="{181C426B-AB67-4FEF-93DF-1860EED5BF3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F8A1FED-AB4A-4FCC-8FB3-4452F7B271D7}"/>
              </a:ext>
            </a:extLst>
          </p:cNvPr>
          <p:cNvSpPr>
            <a:spLocks noGrp="1"/>
          </p:cNvSpPr>
          <p:nvPr>
            <p:ph type="sldNum" sz="quarter" idx="12"/>
          </p:nvPr>
        </p:nvSpPr>
        <p:spPr/>
        <p:txBody>
          <a:bodyPr/>
          <a:lstStyle/>
          <a:p>
            <a:fld id="{1801B904-1D3C-42EC-8681-23E52B0F8ADE}" type="slidenum">
              <a:rPr lang="da-DK" smtClean="0"/>
              <a:t>‹nr.›</a:t>
            </a:fld>
            <a:endParaRPr lang="da-DK"/>
          </a:p>
        </p:txBody>
      </p:sp>
    </p:spTree>
    <p:extLst>
      <p:ext uri="{BB962C8B-B14F-4D97-AF65-F5344CB8AC3E}">
        <p14:creationId xmlns:p14="http://schemas.microsoft.com/office/powerpoint/2010/main" val="206982012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7A4FF73E-4BF5-4013-89CD-DFD36A5D9E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6F42BC35-850B-467B-BD71-DD4A94D3C5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7BCE7043-FEF8-4D4F-91DB-8944444555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275F8-28ED-4CEA-A192-B033762C68DD}" type="datetimeFigureOut">
              <a:rPr lang="da-DK" smtClean="0"/>
              <a:t>06-06-2023</a:t>
            </a:fld>
            <a:endParaRPr lang="da-DK"/>
          </a:p>
        </p:txBody>
      </p:sp>
      <p:sp>
        <p:nvSpPr>
          <p:cNvPr id="5" name="Pladsholder til sidefod 4">
            <a:extLst>
              <a:ext uri="{FF2B5EF4-FFF2-40B4-BE49-F238E27FC236}">
                <a16:creationId xmlns:a16="http://schemas.microsoft.com/office/drawing/2014/main" id="{FF0D68B9-0BF6-4DB4-97CD-BC949ACD9B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D6103B3E-7C87-4729-97B7-ECE1245DDB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1B904-1D3C-42EC-8681-23E52B0F8ADE}" type="slidenum">
              <a:rPr lang="da-DK" smtClean="0"/>
              <a:t>‹nr.›</a:t>
            </a:fld>
            <a:endParaRPr lang="da-DK"/>
          </a:p>
        </p:txBody>
      </p:sp>
    </p:spTree>
    <p:extLst>
      <p:ext uri="{BB962C8B-B14F-4D97-AF65-F5344CB8AC3E}">
        <p14:creationId xmlns:p14="http://schemas.microsoft.com/office/powerpoint/2010/main" val="850535242"/>
      </p:ext>
    </p:extLst>
  </p:cSld>
  <p:clrMap bg1="lt1" tx1="dk1" bg2="lt2" tx2="dk2" accent1="accent1" accent2="accent2" accent3="accent3" accent4="accent4" accent5="accent5" accent6="accent6" hlink="hlink" folHlink="folHlink"/>
  <p:sldLayoutIdLst>
    <p:sldLayoutId id="214748370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9A346A-F3CD-4641-9D1D-1E82BBED2CAA}"/>
              </a:ext>
            </a:extLst>
          </p:cNvPr>
          <p:cNvSpPr>
            <a:spLocks noGrp="1"/>
          </p:cNvSpPr>
          <p:nvPr>
            <p:ph type="title"/>
          </p:nvPr>
        </p:nvSpPr>
        <p:spPr/>
        <p:txBody>
          <a:bodyPr/>
          <a:lstStyle/>
          <a:p>
            <a:pPr algn="ctr"/>
            <a:r>
              <a:rPr lang="da-DK" dirty="0"/>
              <a:t>Velkommen </a:t>
            </a:r>
          </a:p>
        </p:txBody>
      </p:sp>
      <p:sp>
        <p:nvSpPr>
          <p:cNvPr id="3" name="Pladsholder til indhold 2">
            <a:extLst>
              <a:ext uri="{FF2B5EF4-FFF2-40B4-BE49-F238E27FC236}">
                <a16:creationId xmlns:a16="http://schemas.microsoft.com/office/drawing/2014/main" id="{13206714-8ADE-4147-B705-0E5ED27FAD15}"/>
              </a:ext>
            </a:extLst>
          </p:cNvPr>
          <p:cNvSpPr>
            <a:spLocks noGrp="1"/>
          </p:cNvSpPr>
          <p:nvPr>
            <p:ph idx="1"/>
          </p:nvPr>
        </p:nvSpPr>
        <p:spPr/>
        <p:txBody>
          <a:bodyPr>
            <a:normAutofit fontScale="70000" lnSpcReduction="20000"/>
          </a:bodyPr>
          <a:lstStyle/>
          <a:p>
            <a:r>
              <a:rPr lang="da-DK" b="1" dirty="0"/>
              <a:t>Ny Studieordning fra efteråret 2019</a:t>
            </a:r>
            <a:br>
              <a:rPr lang="da-DK" b="1" dirty="0"/>
            </a:br>
            <a:r>
              <a:rPr lang="da-DK" dirty="0"/>
              <a:t>Kort introduktion og oversigt i forhold til studieordning 2019. </a:t>
            </a:r>
            <a:br>
              <a:rPr lang="da-DK" dirty="0"/>
            </a:br>
            <a:r>
              <a:rPr lang="da-DK" dirty="0"/>
              <a:t>- Princip fordeling for kliniske undervisnings uger</a:t>
            </a:r>
            <a:br>
              <a:rPr lang="da-DK" dirty="0"/>
            </a:br>
            <a:r>
              <a:rPr lang="da-DK" dirty="0"/>
              <a:t>- forudsætningskrav, FK og studieaktivitetskrav, SAK i klinisk undervisning</a:t>
            </a:r>
            <a:br>
              <a:rPr lang="da-DK" dirty="0"/>
            </a:br>
            <a:r>
              <a:rPr lang="da-DK" dirty="0"/>
              <a:t>- kliniske prøver </a:t>
            </a:r>
            <a:br>
              <a:rPr lang="da-DK" dirty="0"/>
            </a:br>
            <a:r>
              <a:rPr lang="da-DK" dirty="0"/>
              <a:t>- mål for læringsudbytter, viden, færdighed og kompetencer</a:t>
            </a:r>
          </a:p>
          <a:p>
            <a:r>
              <a:rPr lang="da-DK" b="1" dirty="0"/>
              <a:t>Kliniske læringsforløb </a:t>
            </a:r>
            <a:br>
              <a:rPr lang="da-DK" b="1" dirty="0"/>
            </a:br>
            <a:r>
              <a:rPr lang="da-DK" dirty="0"/>
              <a:t>Gensidig drøftelse af læringsforløb med fokus på klinisk beslutningstagen og klinisk lederskab, på tværs af sektorer og områder, med inddragelse af tværprofessionalitet og digitale kompetencer.</a:t>
            </a:r>
          </a:p>
          <a:p>
            <a:r>
              <a:rPr lang="da-DK" b="1" dirty="0"/>
              <a:t>Workshops med fokus på klinisk undervisning på de enkelte semestre</a:t>
            </a:r>
            <a:br>
              <a:rPr lang="da-DK" b="1" dirty="0"/>
            </a:br>
            <a:r>
              <a:rPr lang="da-DK" dirty="0"/>
              <a:t>Det er muligt at vælge mellem 3 workshops, 1. 2. og 3. studieår. Kort præsentation af de enkelte semestre og efterfølgende drøftelse og input i forhold til udvalgte fokuspunkter. </a:t>
            </a:r>
            <a:br>
              <a:rPr lang="da-DK" dirty="0"/>
            </a:br>
            <a:r>
              <a:rPr lang="da-DK" b="1" dirty="0"/>
              <a:t>Videndeling om indsatser inden for uddannelsesområdet </a:t>
            </a:r>
            <a:br>
              <a:rPr lang="da-DK" b="1" dirty="0"/>
            </a:br>
            <a:r>
              <a:rPr lang="da-DK" dirty="0"/>
              <a:t>- Bornholms </a:t>
            </a:r>
            <a:r>
              <a:rPr lang="da-DK" dirty="0" err="1"/>
              <a:t>regionskommune</a:t>
            </a:r>
            <a:r>
              <a:rPr lang="da-DK" dirty="0"/>
              <a:t>  </a:t>
            </a:r>
            <a:br>
              <a:rPr lang="da-DK" dirty="0"/>
            </a:br>
            <a:r>
              <a:rPr lang="da-DK" dirty="0"/>
              <a:t>- Bornholms hospital </a:t>
            </a:r>
            <a:br>
              <a:rPr lang="da-DK" dirty="0"/>
            </a:br>
            <a:r>
              <a:rPr lang="da-DK" dirty="0"/>
              <a:t>- Psykiatrisk center </a:t>
            </a:r>
            <a:br>
              <a:rPr lang="da-DK" dirty="0"/>
            </a:br>
            <a:r>
              <a:rPr lang="da-DK" dirty="0"/>
              <a:t>- Sundheds- og sygeplejeskolen, Studiementor forløb for studerende/Lotte Myler  </a:t>
            </a:r>
            <a:br>
              <a:rPr lang="da-DK" dirty="0"/>
            </a:br>
            <a:r>
              <a:rPr lang="da-DK" dirty="0"/>
              <a:t>		       Besøg af Professor Erik E. Sørensen, Fundamental of Care/Bonnie </a:t>
            </a:r>
          </a:p>
          <a:p>
            <a:pPr lvl="8"/>
            <a:endParaRPr lang="da-DK" dirty="0"/>
          </a:p>
          <a:p>
            <a:endParaRPr lang="da-DK" dirty="0"/>
          </a:p>
        </p:txBody>
      </p:sp>
    </p:spTree>
    <p:extLst>
      <p:ext uri="{BB962C8B-B14F-4D97-AF65-F5344CB8AC3E}">
        <p14:creationId xmlns:p14="http://schemas.microsoft.com/office/powerpoint/2010/main" val="1601512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B4A476-D984-48F5-918A-ABA553C7FB69}"/>
              </a:ext>
            </a:extLst>
          </p:cNvPr>
          <p:cNvSpPr>
            <a:spLocks noGrp="1"/>
          </p:cNvSpPr>
          <p:nvPr>
            <p:ph type="title"/>
          </p:nvPr>
        </p:nvSpPr>
        <p:spPr/>
        <p:txBody>
          <a:bodyPr/>
          <a:lstStyle/>
          <a:p>
            <a:r>
              <a:rPr lang="da-DK" dirty="0"/>
              <a:t>Nyt som følge af studieordning 2019 i forhold til klinisk undervisning</a:t>
            </a:r>
          </a:p>
        </p:txBody>
      </p:sp>
      <p:sp>
        <p:nvSpPr>
          <p:cNvPr id="3" name="Pladsholder til indhold 2">
            <a:extLst>
              <a:ext uri="{FF2B5EF4-FFF2-40B4-BE49-F238E27FC236}">
                <a16:creationId xmlns:a16="http://schemas.microsoft.com/office/drawing/2014/main" id="{72DD79E4-F2BA-496E-853A-3FE347ECC6A5}"/>
              </a:ext>
            </a:extLst>
          </p:cNvPr>
          <p:cNvSpPr>
            <a:spLocks noGrp="1"/>
          </p:cNvSpPr>
          <p:nvPr>
            <p:ph idx="1"/>
          </p:nvPr>
        </p:nvSpPr>
        <p:spPr/>
        <p:txBody>
          <a:bodyPr/>
          <a:lstStyle/>
          <a:p>
            <a:r>
              <a:rPr lang="da-DK" b="1" dirty="0"/>
              <a:t>Mødepligten </a:t>
            </a:r>
            <a:r>
              <a:rPr lang="da-DK" dirty="0"/>
              <a:t>for de studerende i klinisk undervisning er ny formuleret i studieordningen. Der er fortsat mødepligt svarende til 30 timer ugl. i gennemsnit. Men der længere en procentsats, hvor de studerende kan være fraværende. Selvfølgelig kan de studerende være syge eller have andet lovligt fravær.</a:t>
            </a:r>
          </a:p>
          <a:p>
            <a:r>
              <a:rPr lang="da-DK" b="1" dirty="0"/>
              <a:t>”Rammer og Krav” </a:t>
            </a:r>
            <a:r>
              <a:rPr lang="da-DK" dirty="0"/>
              <a:t>et nyt dokument, hvor der bl.a. tydeligt rammesættes en måde at håndtere mødepligt uden procenter.</a:t>
            </a:r>
          </a:p>
          <a:p>
            <a:r>
              <a:rPr lang="da-DK" dirty="0"/>
              <a:t>Mere fokus på at træne, øve, gøre og reflektere tæt på borger/patient</a:t>
            </a:r>
          </a:p>
          <a:p>
            <a:r>
              <a:rPr lang="da-DK"/>
              <a:t>Logbog </a:t>
            </a:r>
            <a:r>
              <a:rPr lang="da-DK" dirty="0"/>
              <a:t>for medicinhåndtering er under revision og tilpasning til studieordning 2019.</a:t>
            </a:r>
          </a:p>
          <a:p>
            <a:pPr marL="0" indent="0">
              <a:buNone/>
            </a:pPr>
            <a:endParaRPr lang="da-DK" b="1" dirty="0"/>
          </a:p>
        </p:txBody>
      </p:sp>
    </p:spTree>
    <p:extLst>
      <p:ext uri="{BB962C8B-B14F-4D97-AF65-F5344CB8AC3E}">
        <p14:creationId xmlns:p14="http://schemas.microsoft.com/office/powerpoint/2010/main" val="2692436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424224-95DB-4359-93EA-7309BA96C9F9}"/>
              </a:ext>
            </a:extLst>
          </p:cNvPr>
          <p:cNvSpPr>
            <a:spLocks noGrp="1"/>
          </p:cNvSpPr>
          <p:nvPr>
            <p:ph type="title"/>
          </p:nvPr>
        </p:nvSpPr>
        <p:spPr>
          <a:xfrm>
            <a:off x="838200" y="365125"/>
            <a:ext cx="10515600" cy="762635"/>
          </a:xfrm>
        </p:spPr>
        <p:txBody>
          <a:bodyPr/>
          <a:lstStyle/>
          <a:p>
            <a:r>
              <a:rPr lang="da-DK" dirty="0"/>
              <a:t>Fortsat </a:t>
            </a:r>
          </a:p>
        </p:txBody>
      </p:sp>
      <p:sp>
        <p:nvSpPr>
          <p:cNvPr id="3" name="Pladsholder til indhold 2">
            <a:extLst>
              <a:ext uri="{FF2B5EF4-FFF2-40B4-BE49-F238E27FC236}">
                <a16:creationId xmlns:a16="http://schemas.microsoft.com/office/drawing/2014/main" id="{C97195C5-B68E-41F5-A5CA-EB7598DB8D93}"/>
              </a:ext>
            </a:extLst>
          </p:cNvPr>
          <p:cNvSpPr>
            <a:spLocks noGrp="1"/>
          </p:cNvSpPr>
          <p:nvPr>
            <p:ph idx="1"/>
          </p:nvPr>
        </p:nvSpPr>
        <p:spPr>
          <a:xfrm>
            <a:off x="838200" y="1503680"/>
            <a:ext cx="10515600" cy="4673283"/>
          </a:xfrm>
        </p:spPr>
        <p:txBody>
          <a:bodyPr>
            <a:normAutofit fontScale="92500"/>
          </a:bodyPr>
          <a:lstStyle/>
          <a:p>
            <a:r>
              <a:rPr lang="da-DK" dirty="0"/>
              <a:t>Forudsætnings krav (FK) og studieaktivitets krav (SAK) erstatter de tidligere Forudsætningsgivende studieaktiviteter (FSA)</a:t>
            </a:r>
            <a:br>
              <a:rPr lang="da-DK" dirty="0"/>
            </a:br>
            <a:r>
              <a:rPr lang="da-DK" dirty="0"/>
              <a:t>FK er de obligatoriske aktiviteter der være opfyldt for at den studerende kan gå til eksamen og som er rammesat i studieordningen og beskrevet nærmere i semesterbeskrivelserne. Fx mødepligt eller bestemte dele af logbog for medicinhåndtering</a:t>
            </a:r>
            <a:br>
              <a:rPr lang="da-DK" dirty="0"/>
            </a:br>
            <a:r>
              <a:rPr lang="da-DK" dirty="0"/>
              <a:t>SAK er aktiviteter, der er fastlagt og beskrevet i semesterbeskrivelserne og som er et krav til alle studerende, de kan og skal gennemgå i løbet af semesteret, men hvor det ikke direkte har betydning for deres mulighed for at gå til prøve. Fx studiesamtaler, individuel studieplan. ”rammer og krav” vil beskrive tiltag hvis der er problemer med at sikre SAK.</a:t>
            </a:r>
          </a:p>
          <a:p>
            <a:r>
              <a:rPr lang="da-DK" dirty="0"/>
              <a:t>2 kliniske prøver, 4. og 6. semester, der har fokus på kliniske kompetencer</a:t>
            </a:r>
          </a:p>
        </p:txBody>
      </p:sp>
    </p:spTree>
    <p:extLst>
      <p:ext uri="{BB962C8B-B14F-4D97-AF65-F5344CB8AC3E}">
        <p14:creationId xmlns:p14="http://schemas.microsoft.com/office/powerpoint/2010/main" val="4236311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8C429F-1B63-463D-84AD-2CC6EE613695}"/>
              </a:ext>
            </a:extLst>
          </p:cNvPr>
          <p:cNvSpPr>
            <a:spLocks noGrp="1"/>
          </p:cNvSpPr>
          <p:nvPr>
            <p:ph type="title"/>
          </p:nvPr>
        </p:nvSpPr>
        <p:spPr>
          <a:xfrm>
            <a:off x="838200" y="365125"/>
            <a:ext cx="10515600" cy="784167"/>
          </a:xfrm>
        </p:spPr>
        <p:txBody>
          <a:bodyPr>
            <a:normAutofit fontScale="90000"/>
          </a:bodyPr>
          <a:lstStyle/>
          <a:p>
            <a:pPr algn="ctr"/>
            <a:br>
              <a:rPr lang="da-DK" sz="2800" dirty="0"/>
            </a:br>
            <a:r>
              <a:rPr lang="da-DK" sz="2800" dirty="0"/>
              <a:t>Principfordeling af kliniske undervisningsuger Bornholm Sundheds- og sygeplejeskole </a:t>
            </a:r>
            <a:r>
              <a:rPr lang="da-DK" sz="2800" dirty="0">
                <a:solidFill>
                  <a:srgbClr val="FF0000"/>
                </a:solidFill>
              </a:rPr>
              <a:t>2. udkast</a:t>
            </a:r>
            <a:br>
              <a:rPr lang="da-DK" sz="2800" dirty="0"/>
            </a:br>
            <a:endParaRPr lang="da-DK" sz="2800" dirty="0"/>
          </a:p>
        </p:txBody>
      </p:sp>
      <p:graphicFrame>
        <p:nvGraphicFramePr>
          <p:cNvPr id="4" name="Pladsholder til indhold 3">
            <a:extLst>
              <a:ext uri="{FF2B5EF4-FFF2-40B4-BE49-F238E27FC236}">
                <a16:creationId xmlns:a16="http://schemas.microsoft.com/office/drawing/2014/main" id="{D84C7F76-89E4-4B57-8DE0-43C3CB921904}"/>
              </a:ext>
            </a:extLst>
          </p:cNvPr>
          <p:cNvGraphicFramePr>
            <a:graphicFrameLocks noGrp="1"/>
          </p:cNvGraphicFramePr>
          <p:nvPr>
            <p:ph idx="1"/>
            <p:extLst>
              <p:ext uri="{D42A27DB-BD31-4B8C-83A1-F6EECF244321}">
                <p14:modId xmlns:p14="http://schemas.microsoft.com/office/powerpoint/2010/main" val="376648937"/>
              </p:ext>
            </p:extLst>
          </p:nvPr>
        </p:nvGraphicFramePr>
        <p:xfrm>
          <a:off x="1065402" y="1564640"/>
          <a:ext cx="10069962" cy="4764915"/>
        </p:xfrm>
        <a:graphic>
          <a:graphicData uri="http://schemas.openxmlformats.org/drawingml/2006/table">
            <a:tbl>
              <a:tblPr firstRow="1" firstCol="1" bandRow="1"/>
              <a:tblGrid>
                <a:gridCol w="577332">
                  <a:extLst>
                    <a:ext uri="{9D8B030D-6E8A-4147-A177-3AD203B41FA5}">
                      <a16:colId xmlns:a16="http://schemas.microsoft.com/office/drawing/2014/main" val="1984383738"/>
                    </a:ext>
                  </a:extLst>
                </a:gridCol>
                <a:gridCol w="602864">
                  <a:extLst>
                    <a:ext uri="{9D8B030D-6E8A-4147-A177-3AD203B41FA5}">
                      <a16:colId xmlns:a16="http://schemas.microsoft.com/office/drawing/2014/main" val="3253514994"/>
                    </a:ext>
                  </a:extLst>
                </a:gridCol>
                <a:gridCol w="525556">
                  <a:extLst>
                    <a:ext uri="{9D8B030D-6E8A-4147-A177-3AD203B41FA5}">
                      <a16:colId xmlns:a16="http://schemas.microsoft.com/office/drawing/2014/main" val="3571760170"/>
                    </a:ext>
                  </a:extLst>
                </a:gridCol>
                <a:gridCol w="426969">
                  <a:extLst>
                    <a:ext uri="{9D8B030D-6E8A-4147-A177-3AD203B41FA5}">
                      <a16:colId xmlns:a16="http://schemas.microsoft.com/office/drawing/2014/main" val="4162755778"/>
                    </a:ext>
                  </a:extLst>
                </a:gridCol>
                <a:gridCol w="442573">
                  <a:extLst>
                    <a:ext uri="{9D8B030D-6E8A-4147-A177-3AD203B41FA5}">
                      <a16:colId xmlns:a16="http://schemas.microsoft.com/office/drawing/2014/main" val="1960844895"/>
                    </a:ext>
                  </a:extLst>
                </a:gridCol>
                <a:gridCol w="450375">
                  <a:extLst>
                    <a:ext uri="{9D8B030D-6E8A-4147-A177-3AD203B41FA5}">
                      <a16:colId xmlns:a16="http://schemas.microsoft.com/office/drawing/2014/main" val="2326387465"/>
                    </a:ext>
                  </a:extLst>
                </a:gridCol>
                <a:gridCol w="515626">
                  <a:extLst>
                    <a:ext uri="{9D8B030D-6E8A-4147-A177-3AD203B41FA5}">
                      <a16:colId xmlns:a16="http://schemas.microsoft.com/office/drawing/2014/main" val="3167771567"/>
                    </a:ext>
                  </a:extLst>
                </a:gridCol>
                <a:gridCol w="579390">
                  <a:extLst>
                    <a:ext uri="{9D8B030D-6E8A-4147-A177-3AD203B41FA5}">
                      <a16:colId xmlns:a16="http://schemas.microsoft.com/office/drawing/2014/main" val="203619130"/>
                    </a:ext>
                  </a:extLst>
                </a:gridCol>
                <a:gridCol w="495125">
                  <a:extLst>
                    <a:ext uri="{9D8B030D-6E8A-4147-A177-3AD203B41FA5}">
                      <a16:colId xmlns:a16="http://schemas.microsoft.com/office/drawing/2014/main" val="3351487981"/>
                    </a:ext>
                  </a:extLst>
                </a:gridCol>
                <a:gridCol w="429806">
                  <a:extLst>
                    <a:ext uri="{9D8B030D-6E8A-4147-A177-3AD203B41FA5}">
                      <a16:colId xmlns:a16="http://schemas.microsoft.com/office/drawing/2014/main" val="344465421"/>
                    </a:ext>
                  </a:extLst>
                </a:gridCol>
                <a:gridCol w="439737">
                  <a:extLst>
                    <a:ext uri="{9D8B030D-6E8A-4147-A177-3AD203B41FA5}">
                      <a16:colId xmlns:a16="http://schemas.microsoft.com/office/drawing/2014/main" val="45009610"/>
                    </a:ext>
                  </a:extLst>
                </a:gridCol>
                <a:gridCol w="601647">
                  <a:extLst>
                    <a:ext uri="{9D8B030D-6E8A-4147-A177-3AD203B41FA5}">
                      <a16:colId xmlns:a16="http://schemas.microsoft.com/office/drawing/2014/main" val="1373852172"/>
                    </a:ext>
                  </a:extLst>
                </a:gridCol>
                <a:gridCol w="438117">
                  <a:extLst>
                    <a:ext uri="{9D8B030D-6E8A-4147-A177-3AD203B41FA5}">
                      <a16:colId xmlns:a16="http://schemas.microsoft.com/office/drawing/2014/main" val="240741831"/>
                    </a:ext>
                  </a:extLst>
                </a:gridCol>
                <a:gridCol w="451794">
                  <a:extLst>
                    <a:ext uri="{9D8B030D-6E8A-4147-A177-3AD203B41FA5}">
                      <a16:colId xmlns:a16="http://schemas.microsoft.com/office/drawing/2014/main" val="2426166137"/>
                    </a:ext>
                  </a:extLst>
                </a:gridCol>
                <a:gridCol w="452502">
                  <a:extLst>
                    <a:ext uri="{9D8B030D-6E8A-4147-A177-3AD203B41FA5}">
                      <a16:colId xmlns:a16="http://schemas.microsoft.com/office/drawing/2014/main" val="2469577514"/>
                    </a:ext>
                  </a:extLst>
                </a:gridCol>
                <a:gridCol w="439737">
                  <a:extLst>
                    <a:ext uri="{9D8B030D-6E8A-4147-A177-3AD203B41FA5}">
                      <a16:colId xmlns:a16="http://schemas.microsoft.com/office/drawing/2014/main" val="2407151633"/>
                    </a:ext>
                  </a:extLst>
                </a:gridCol>
                <a:gridCol w="439737">
                  <a:extLst>
                    <a:ext uri="{9D8B030D-6E8A-4147-A177-3AD203B41FA5}">
                      <a16:colId xmlns:a16="http://schemas.microsoft.com/office/drawing/2014/main" val="1191115413"/>
                    </a:ext>
                  </a:extLst>
                </a:gridCol>
                <a:gridCol w="439737">
                  <a:extLst>
                    <a:ext uri="{9D8B030D-6E8A-4147-A177-3AD203B41FA5}">
                      <a16:colId xmlns:a16="http://schemas.microsoft.com/office/drawing/2014/main" val="602143770"/>
                    </a:ext>
                  </a:extLst>
                </a:gridCol>
                <a:gridCol w="439737">
                  <a:extLst>
                    <a:ext uri="{9D8B030D-6E8A-4147-A177-3AD203B41FA5}">
                      <a16:colId xmlns:a16="http://schemas.microsoft.com/office/drawing/2014/main" val="2341419998"/>
                    </a:ext>
                  </a:extLst>
                </a:gridCol>
                <a:gridCol w="439737">
                  <a:extLst>
                    <a:ext uri="{9D8B030D-6E8A-4147-A177-3AD203B41FA5}">
                      <a16:colId xmlns:a16="http://schemas.microsoft.com/office/drawing/2014/main" val="2541980212"/>
                    </a:ext>
                  </a:extLst>
                </a:gridCol>
                <a:gridCol w="441864">
                  <a:extLst>
                    <a:ext uri="{9D8B030D-6E8A-4147-A177-3AD203B41FA5}">
                      <a16:colId xmlns:a16="http://schemas.microsoft.com/office/drawing/2014/main" val="1941295971"/>
                    </a:ext>
                  </a:extLst>
                </a:gridCol>
              </a:tblGrid>
              <a:tr h="212143">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6245309"/>
                  </a:ext>
                </a:extLst>
              </a:tr>
              <a:tr h="656072">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Sem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Hos70</a:t>
                      </a:r>
                    </a:p>
                    <a:p>
                      <a:pPr>
                        <a:lnSpc>
                          <a:spcPct val="107000"/>
                        </a:lnSpc>
                        <a:spcAft>
                          <a:spcPts val="0"/>
                        </a:spcAft>
                      </a:pPr>
                      <a:r>
                        <a:rPr lang="da-DK"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Kom30</a:t>
                      </a:r>
                    </a:p>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Eks</a:t>
                      </a:r>
                    </a:p>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mu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4911030"/>
                  </a:ext>
                </a:extLst>
              </a:tr>
              <a:tr h="656072">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Sem 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Hos70</a:t>
                      </a:r>
                    </a:p>
                    <a:p>
                      <a:pPr>
                        <a:lnSpc>
                          <a:spcPct val="107000"/>
                        </a:lnSpc>
                        <a:spcAft>
                          <a:spcPts val="0"/>
                        </a:spcAft>
                      </a:pPr>
                      <a:r>
                        <a:rPr lang="da-DK"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Kom30</a:t>
                      </a:r>
                    </a:p>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Eks</a:t>
                      </a:r>
                    </a:p>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skr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1825156"/>
                  </a:ext>
                </a:extLst>
              </a:tr>
              <a:tr h="838304">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Sem 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da-DK" sz="11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Psyk</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a-DK" sz="11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a-DK" sz="11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nSpc>
                          <a:spcPct val="107000"/>
                        </a:lnSpc>
                        <a:spcAft>
                          <a:spcPts val="0"/>
                        </a:spcAft>
                      </a:pPr>
                      <a:r>
                        <a:rPr lang="da-DK" sz="11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½</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Psyk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Eks</a:t>
                      </a:r>
                    </a:p>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gru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775798"/>
                  </a:ext>
                </a:extLst>
              </a:tr>
              <a:tr h="656072">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Sem 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Hos30</a:t>
                      </a:r>
                    </a:p>
                    <a:p>
                      <a:pPr>
                        <a:lnSpc>
                          <a:spcPct val="107000"/>
                        </a:lnSpc>
                        <a:spcAft>
                          <a:spcPts val="0"/>
                        </a:spcAft>
                      </a:pPr>
                      <a:r>
                        <a:rPr lang="da-DK"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Kom70</a:t>
                      </a:r>
                    </a:p>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Eks</a:t>
                      </a:r>
                    </a:p>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klinisk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2661954938"/>
                  </a:ext>
                </a:extLst>
              </a:tr>
              <a:tr h="656072">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Sem 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CC"/>
                    </a:solidFill>
                  </a:tcPr>
                </a:tc>
                <a:tc>
                  <a:txBody>
                    <a:bodyPr/>
                    <a:lstStyle/>
                    <a:p>
                      <a:pPr>
                        <a:lnSpc>
                          <a:spcPct val="107000"/>
                        </a:lnSpc>
                        <a:spcAft>
                          <a:spcPts val="0"/>
                        </a:spcAft>
                      </a:pPr>
                      <a:r>
                        <a:rPr lang="da-DK" sz="11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502BE"/>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502BE"/>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502BE"/>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502BE"/>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502BE"/>
                    </a:solidFill>
                  </a:tcPr>
                </a:tc>
                <a:tc>
                  <a:txBody>
                    <a:bodyPr/>
                    <a:lstStyle/>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da-DK" sz="1100" dirty="0">
                          <a:effectLst/>
                          <a:latin typeface="Calibri" panose="020F0502020204030204" pitchFamily="34" charset="0"/>
                          <a:ea typeface="Calibri" panose="020F0502020204030204" pitchFamily="34" charset="0"/>
                          <a:cs typeface="Times New Roman" panose="02020603050405020304" pitchFamily="18" charset="0"/>
                        </a:rPr>
                        <a:t> Eks</a:t>
                      </a:r>
                    </a:p>
                    <a:p>
                      <a:pPr>
                        <a:lnSpc>
                          <a:spcPct val="107000"/>
                        </a:lnSpc>
                        <a:spcAft>
                          <a:spcPts val="0"/>
                        </a:spcAft>
                      </a:pP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TP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TP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TP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TP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TP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TP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TP</a:t>
                      </a:r>
                    </a:p>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Eks</a:t>
                      </a:r>
                    </a:p>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gru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860260"/>
                  </a:ext>
                </a:extLst>
              </a:tr>
              <a:tr h="656072">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Sem 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Hos 70</a:t>
                      </a:r>
                    </a:p>
                    <a:p>
                      <a:pPr>
                        <a:lnSpc>
                          <a:spcPct val="107000"/>
                        </a:lnSpc>
                        <a:spcAft>
                          <a:spcPts val="0"/>
                        </a:spcAft>
                      </a:pPr>
                      <a:r>
                        <a:rPr lang="da-DK"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Kom20</a:t>
                      </a:r>
                    </a:p>
                    <a:p>
                      <a:pPr>
                        <a:lnSpc>
                          <a:spcPct val="107000"/>
                        </a:lnSpc>
                        <a:spcAft>
                          <a:spcPts val="0"/>
                        </a:spcAft>
                      </a:pPr>
                      <a:r>
                        <a:rPr lang="da-DK"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Psy10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Eks</a:t>
                      </a:r>
                    </a:p>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klinisk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3946931712"/>
                  </a:ext>
                </a:extLst>
              </a:tr>
              <a:tr h="434108">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a-DK"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2523182"/>
                  </a:ext>
                </a:extLst>
              </a:tr>
            </a:tbl>
          </a:graphicData>
        </a:graphic>
      </p:graphicFrame>
      <p:pic>
        <p:nvPicPr>
          <p:cNvPr id="3" name="Billede 2">
            <a:extLst>
              <a:ext uri="{FF2B5EF4-FFF2-40B4-BE49-F238E27FC236}">
                <a16:creationId xmlns:a16="http://schemas.microsoft.com/office/drawing/2014/main" id="{984E63B3-F66B-4D9C-A3C8-A1BD4F582195}"/>
              </a:ext>
            </a:extLst>
          </p:cNvPr>
          <p:cNvPicPr>
            <a:picLocks noChangeAspect="1"/>
          </p:cNvPicPr>
          <p:nvPr/>
        </p:nvPicPr>
        <p:blipFill>
          <a:blip r:embed="rId2"/>
          <a:stretch>
            <a:fillRect/>
          </a:stretch>
        </p:blipFill>
        <p:spPr>
          <a:xfrm>
            <a:off x="3955516" y="4407387"/>
            <a:ext cx="585267" cy="481626"/>
          </a:xfrm>
          <a:prstGeom prst="rect">
            <a:avLst/>
          </a:prstGeom>
        </p:spPr>
      </p:pic>
    </p:spTree>
    <p:extLst>
      <p:ext uri="{BB962C8B-B14F-4D97-AF65-F5344CB8AC3E}">
        <p14:creationId xmlns:p14="http://schemas.microsoft.com/office/powerpoint/2010/main" val="3216740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8C8CED-AE90-4BD9-BE26-5198265E560D}"/>
              </a:ext>
            </a:extLst>
          </p:cNvPr>
          <p:cNvSpPr>
            <a:spLocks noGrp="1"/>
          </p:cNvSpPr>
          <p:nvPr>
            <p:ph type="title"/>
          </p:nvPr>
        </p:nvSpPr>
        <p:spPr/>
        <p:txBody>
          <a:bodyPr>
            <a:normAutofit fontScale="90000"/>
          </a:bodyPr>
          <a:lstStyle/>
          <a:p>
            <a:r>
              <a:rPr lang="da-DK" dirty="0"/>
              <a:t>Mål for læringsudbytte er angivet inden for kategorierne:</a:t>
            </a:r>
            <a:br>
              <a:rPr lang="da-DK" dirty="0"/>
            </a:br>
            <a:endParaRPr lang="da-DK" dirty="0"/>
          </a:p>
        </p:txBody>
      </p:sp>
      <p:sp>
        <p:nvSpPr>
          <p:cNvPr id="3" name="Pladsholder til indhold 2">
            <a:extLst>
              <a:ext uri="{FF2B5EF4-FFF2-40B4-BE49-F238E27FC236}">
                <a16:creationId xmlns:a16="http://schemas.microsoft.com/office/drawing/2014/main" id="{8C494191-1800-40E3-B5AD-EED0C1E882EF}"/>
              </a:ext>
            </a:extLst>
          </p:cNvPr>
          <p:cNvSpPr>
            <a:spLocks noGrp="1"/>
          </p:cNvSpPr>
          <p:nvPr>
            <p:ph idx="1"/>
          </p:nvPr>
        </p:nvSpPr>
        <p:spPr>
          <a:xfrm>
            <a:off x="447675" y="2311400"/>
            <a:ext cx="10515600" cy="4351338"/>
          </a:xfrm>
        </p:spPr>
        <p:txBody>
          <a:bodyPr>
            <a:normAutofit/>
          </a:bodyPr>
          <a:lstStyle/>
          <a:p>
            <a:pPr marL="0" indent="0">
              <a:buNone/>
            </a:pPr>
            <a:endParaRPr lang="da-DK" dirty="0"/>
          </a:p>
          <a:p>
            <a:r>
              <a:rPr lang="da-DK" dirty="0">
                <a:solidFill>
                  <a:srgbClr val="FF0000"/>
                </a:solidFill>
              </a:rPr>
              <a:t>Viden</a:t>
            </a:r>
            <a:r>
              <a:rPr lang="da-DK" dirty="0"/>
              <a:t> angiver viden om et emne samt forståelse</a:t>
            </a:r>
          </a:p>
          <a:p>
            <a:r>
              <a:rPr lang="da-DK" dirty="0">
                <a:solidFill>
                  <a:srgbClr val="FF0000"/>
                </a:solidFill>
              </a:rPr>
              <a:t>Færdigheder</a:t>
            </a:r>
            <a:r>
              <a:rPr lang="da-DK" dirty="0"/>
              <a:t> angiver, hvad en person kan gøre eller udføre</a:t>
            </a:r>
          </a:p>
          <a:p>
            <a:r>
              <a:rPr lang="da-DK" dirty="0">
                <a:solidFill>
                  <a:srgbClr val="FF0000"/>
                </a:solidFill>
              </a:rPr>
              <a:t>Kompetencer</a:t>
            </a:r>
            <a:r>
              <a:rPr lang="da-DK" dirty="0"/>
              <a:t> handler om ansvar og selvstændighed og angiver evnen til at anvende viden og færdigheder i en arbejdssituation eller i studiemæssig sammenhæng</a:t>
            </a:r>
            <a:br>
              <a:rPr lang="da-DK" dirty="0"/>
            </a:br>
            <a:br>
              <a:rPr lang="da-DK" dirty="0"/>
            </a:br>
            <a:endParaRPr lang="da-DK" dirty="0"/>
          </a:p>
        </p:txBody>
      </p:sp>
    </p:spTree>
    <p:extLst>
      <p:ext uri="{BB962C8B-B14F-4D97-AF65-F5344CB8AC3E}">
        <p14:creationId xmlns:p14="http://schemas.microsoft.com/office/powerpoint/2010/main" val="1603223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45F36E-4CAE-409C-B592-2E9C4C7237C8}"/>
              </a:ext>
            </a:extLst>
          </p:cNvPr>
          <p:cNvSpPr>
            <a:spLocks noGrp="1"/>
          </p:cNvSpPr>
          <p:nvPr>
            <p:ph type="title"/>
          </p:nvPr>
        </p:nvSpPr>
        <p:spPr>
          <a:xfrm>
            <a:off x="838200" y="365126"/>
            <a:ext cx="10515600" cy="1115332"/>
          </a:xfrm>
        </p:spPr>
        <p:txBody>
          <a:bodyPr>
            <a:normAutofit fontScale="90000"/>
          </a:bodyPr>
          <a:lstStyle/>
          <a:p>
            <a:br>
              <a:rPr lang="da-DK" sz="2700" b="1" dirty="0"/>
            </a:br>
            <a:r>
              <a:rPr lang="da-DK" sz="2700" b="1" dirty="0"/>
              <a:t>Forslag til kliniske læringsforløb med fokus på klinisk beslutningstagen og klinisk lederskab, på tværs af sektorer og områder, med inddragelse af tværprofessionalitet og digitale/teknologiske kompetencer.</a:t>
            </a:r>
            <a:br>
              <a:rPr lang="da-DK" dirty="0"/>
            </a:br>
            <a:endParaRPr lang="da-DK" dirty="0"/>
          </a:p>
        </p:txBody>
      </p:sp>
      <p:sp>
        <p:nvSpPr>
          <p:cNvPr id="3" name="Pladsholder til indhold 2">
            <a:extLst>
              <a:ext uri="{FF2B5EF4-FFF2-40B4-BE49-F238E27FC236}">
                <a16:creationId xmlns:a16="http://schemas.microsoft.com/office/drawing/2014/main" id="{58FAB85D-82E4-4259-977C-E296B3B4B142}"/>
              </a:ext>
            </a:extLst>
          </p:cNvPr>
          <p:cNvSpPr>
            <a:spLocks noGrp="1"/>
          </p:cNvSpPr>
          <p:nvPr>
            <p:ph idx="1"/>
          </p:nvPr>
        </p:nvSpPr>
        <p:spPr>
          <a:xfrm>
            <a:off x="838200" y="1280160"/>
            <a:ext cx="10515600" cy="5294811"/>
          </a:xfrm>
        </p:spPr>
        <p:txBody>
          <a:bodyPr>
            <a:normAutofit fontScale="77500" lnSpcReduction="20000"/>
          </a:bodyPr>
          <a:lstStyle/>
          <a:p>
            <a:endParaRPr lang="da-DK" dirty="0"/>
          </a:p>
          <a:p>
            <a:pPr marL="0" indent="0">
              <a:buNone/>
            </a:pPr>
            <a:r>
              <a:rPr lang="da-DK" dirty="0"/>
              <a:t>1. semester bred introduktion til området , set i forhold til det samlede sundhedsvæsen. Herunder typiske patientforløb på tværs af områder og sektorer. Viden om betydning af kontekst, forløb og relation ved observation og vurdering af pt/borger sundhedsudfordringer og sygdomssammenhænge.</a:t>
            </a:r>
          </a:p>
          <a:p>
            <a:pPr marL="0" indent="0">
              <a:buNone/>
            </a:pPr>
            <a:r>
              <a:rPr lang="da-DK" dirty="0"/>
              <a:t>2. semester, følge patientforløb på tværs af sektorer/områder/tværprofessionelt. Fokus på patientens oplevelse og reaktioner og oplevelse af mening, </a:t>
            </a:r>
            <a:r>
              <a:rPr lang="da-DK" dirty="0" err="1"/>
              <a:t>mhp</a:t>
            </a:r>
            <a:r>
              <a:rPr lang="da-DK" dirty="0"/>
              <a:t> klinisk beslutningstagen</a:t>
            </a:r>
          </a:p>
          <a:p>
            <a:pPr marL="0" indent="0">
              <a:buNone/>
            </a:pPr>
            <a:r>
              <a:rPr lang="da-DK" dirty="0"/>
              <a:t>3. semester kommunikation og samarbejde, analogt og digitalt, der støtter patientens/borgerens og de pårørendes oplevelse af involvering i forløb og behandling i det samlede sundhedsvæsen.</a:t>
            </a:r>
          </a:p>
          <a:p>
            <a:pPr marL="0" indent="0">
              <a:buNone/>
            </a:pPr>
            <a:r>
              <a:rPr lang="da-DK" dirty="0"/>
              <a:t>4. semester, systematisk udveksle med studerende fra anden sektor/område, fokus er klinisk lederskab af individuelle patientforløb og med involvering af pårørende</a:t>
            </a:r>
          </a:p>
          <a:p>
            <a:pPr marL="0" indent="0">
              <a:buNone/>
            </a:pPr>
            <a:r>
              <a:rPr lang="da-DK" dirty="0"/>
              <a:t>5. semester, overgange i de akutte og kritiske forløb, med fokus på skriftlig og mundtlig kommunikation og information med patient, pårørende og samarbejdspartnere.   </a:t>
            </a:r>
          </a:p>
          <a:p>
            <a:pPr marL="0" indent="0">
              <a:buNone/>
            </a:pPr>
            <a:r>
              <a:rPr lang="da-DK" dirty="0"/>
              <a:t>6. semester klinisk lederskab af komplekse patientforløb, med akut/kritisk-, multi- og/eller kronisk sygdom på gruppe niveau, på tværs af sektorer og områder. </a:t>
            </a:r>
          </a:p>
        </p:txBody>
      </p:sp>
    </p:spTree>
    <p:extLst>
      <p:ext uri="{BB962C8B-B14F-4D97-AF65-F5344CB8AC3E}">
        <p14:creationId xmlns:p14="http://schemas.microsoft.com/office/powerpoint/2010/main" val="4266159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6879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ladsholder til indhold 3">
            <a:extLst>
              <a:ext uri="{FF2B5EF4-FFF2-40B4-BE49-F238E27FC236}">
                <a16:creationId xmlns:a16="http://schemas.microsoft.com/office/drawing/2014/main" id="{7BB57798-B79B-45F7-8FA2-78765943E17E}"/>
              </a:ext>
            </a:extLst>
          </p:cNvPr>
          <p:cNvPicPr>
            <a:picLocks noGrp="1" noChangeAspect="1"/>
          </p:cNvPicPr>
          <p:nvPr>
            <p:ph idx="1"/>
          </p:nvPr>
        </p:nvPicPr>
        <p:blipFill>
          <a:blip r:embed="rId2"/>
          <a:stretch>
            <a:fillRect/>
          </a:stretch>
        </p:blipFill>
        <p:spPr>
          <a:xfrm>
            <a:off x="2381958" y="480060"/>
            <a:ext cx="7645960" cy="5734473"/>
          </a:xfrm>
          <a:prstGeom prst="rect">
            <a:avLst/>
          </a:prstGeom>
        </p:spPr>
      </p:pic>
    </p:spTree>
    <p:extLst>
      <p:ext uri="{BB962C8B-B14F-4D97-AF65-F5344CB8AC3E}">
        <p14:creationId xmlns:p14="http://schemas.microsoft.com/office/powerpoint/2010/main" val="89894195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3126</TotalTime>
  <Words>941</Words>
  <Application>Microsoft Office PowerPoint</Application>
  <PresentationFormat>Widescreen</PresentationFormat>
  <Paragraphs>212</Paragraphs>
  <Slides>7</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7</vt:i4>
      </vt:variant>
    </vt:vector>
  </HeadingPairs>
  <TitlesOfParts>
    <vt:vector size="11" baseType="lpstr">
      <vt:lpstr>Arial</vt:lpstr>
      <vt:lpstr>Calibri</vt:lpstr>
      <vt:lpstr>Calibri Light</vt:lpstr>
      <vt:lpstr>Office-tema</vt:lpstr>
      <vt:lpstr>Velkommen </vt:lpstr>
      <vt:lpstr>Nyt som følge af studieordning 2019 i forhold til klinisk undervisning</vt:lpstr>
      <vt:lpstr>Fortsat </vt:lpstr>
      <vt:lpstr> Principfordeling af kliniske undervisningsuger Bornholm Sundheds- og sygeplejeskole 2. udkast </vt:lpstr>
      <vt:lpstr>Mål for læringsudbytte er angivet inden for kategorierne: </vt:lpstr>
      <vt:lpstr> Forslag til kliniske læringsforløb med fokus på klinisk beslutningstagen og klinisk lederskab, på tværs af sektorer og områder, med inddragelse af tværprofessionalitet og digitale/teknologiske kompetencer. </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Principfordeling af kliniske undervisningsuger Bornholm Sundheds- og sygeplejeskole 1. udkast</dc:title>
  <dc:creator>Bonnie Gudbergsen</dc:creator>
  <cp:lastModifiedBy>Marie Hedemark</cp:lastModifiedBy>
  <cp:revision>4</cp:revision>
  <dcterms:created xsi:type="dcterms:W3CDTF">2019-03-09T17:23:59Z</dcterms:created>
  <dcterms:modified xsi:type="dcterms:W3CDTF">2023-06-06T06:58:20Z</dcterms:modified>
</cp:coreProperties>
</file>